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8"/>
  </p:handoutMasterIdLst>
  <p:sldIdLst>
    <p:sldId id="289" r:id="rId4"/>
    <p:sldId id="269" r:id="rId6"/>
    <p:sldId id="297" r:id="rId7"/>
    <p:sldId id="313" r:id="rId8"/>
    <p:sldId id="314" r:id="rId9"/>
    <p:sldId id="316" r:id="rId10"/>
    <p:sldId id="315" r:id="rId11"/>
    <p:sldId id="317" r:id="rId12"/>
    <p:sldId id="318" r:id="rId13"/>
    <p:sldId id="319" r:id="rId14"/>
    <p:sldId id="320" r:id="rId15"/>
    <p:sldId id="321" r:id="rId16"/>
    <p:sldId id="296" r:id="rId17"/>
  </p:sldIdLst>
  <p:sldSz cx="11522075" cy="72009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A5fU02RNcz65OWeXm34ycg==" hashData="dJ803gI6M+zjkcjsKbbY9SJv5n8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58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wdp>
</file>

<file path=ppt/media/image5.png>
</file>

<file path=ppt/media/image6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6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9994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权限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 smtClean="0">
                <a:sym typeface="+mn-ea"/>
              </a:rPr>
              <a:t>用户表中的权限设置为普通用户（general）和管理员（</a:t>
            </a:r>
            <a:r>
              <a:rPr lang="en-US" altLang="zh-CN" sz="2300" dirty="0" smtClean="0">
                <a:sym typeface="+mn-ea"/>
              </a:rPr>
              <a:t>admin</a:t>
            </a:r>
            <a:r>
              <a:rPr lang="zh-CN" sz="2300" dirty="0" smtClean="0">
                <a:sym typeface="+mn-ea"/>
              </a:rPr>
              <a:t>）。</a:t>
            </a:r>
            <a:endParaRPr 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 smtClean="0">
                <a:sym typeface="+mn-ea"/>
              </a:rPr>
              <a:t>只有管理员才能操作商品上下架和修改，其他方面一致。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收银功能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 smtClean="0">
                <a:sym typeface="+mn-ea"/>
              </a:rPr>
              <a:t>收银时，首先需要查询商品信息，并计算整个订单的商品数量和总金额；</a:t>
            </a:r>
            <a:endParaRPr 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然后将订单相关信息添加到订单表，要注意添加时自动设置订单产生的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时间，涉及到时间的相关处理。</a:t>
            </a:r>
            <a:endParaRPr kumimoji="1" 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项目延伸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300" dirty="0" smtClean="0">
                <a:sym typeface="+mn-ea"/>
              </a:rPr>
              <a:t>1.</a:t>
            </a:r>
            <a:r>
              <a:rPr lang="zh-CN" altLang="en-US" sz="2300" dirty="0" smtClean="0">
                <a:sym typeface="+mn-ea"/>
              </a:rPr>
              <a:t>给商品和订单设置条件查询，例如查询某一段时间的订单；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设置会员表，购物获得相应积分，并增加积分兑换功能；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给商品设置成本、在订单表中计算毛利润等信息；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在增加数据时，验证是否有重复信息。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01870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51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超市管理系统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第十一章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综合训练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项目功能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1.</a:t>
            </a:r>
            <a:r>
              <a:rPr lang="zh-CN" altLang="en-US" sz="2300" dirty="0" smtClean="0">
                <a:sym typeface="+mn-ea"/>
              </a:rPr>
              <a:t>用户登录和权限；</a:t>
            </a:r>
            <a:endParaRPr 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2.</a:t>
            </a:r>
            <a:r>
              <a:rPr lang="zh-CN" altLang="en-US" sz="2300" dirty="0" smtClean="0">
                <a:sym typeface="+mn-ea"/>
              </a:rPr>
              <a:t>商品管理：查看商品列表、上架、下架、修改价格、设置库存；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收银：收银完成时需将订单添加到订单表，库存重新设置；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订单管理：查看所有订单、删除订单，订单统计。</a:t>
            </a:r>
            <a:endParaRPr kumimoji="1" lang="en-US" alt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1.</a:t>
            </a:r>
            <a:r>
              <a:rPr lang="zh-CN" altLang="en-US" sz="2300" dirty="0" smtClean="0">
                <a:sym typeface="+mn-ea"/>
              </a:rPr>
              <a:t>使用数据库保存商品、用户、订单数据：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用户表（</a:t>
            </a:r>
            <a:r>
              <a:rPr lang="en-US" altLang="zh-CN" sz="2300" dirty="0" smtClean="0">
                <a:sym typeface="+mn-ea"/>
              </a:rPr>
              <a:t>u</a:t>
            </a:r>
            <a:r>
              <a:rPr lang="en-US" altLang="zh-CN" sz="2300" dirty="0" smtClean="0">
                <a:sym typeface="+mn-ea"/>
              </a:rPr>
              <a:t>sers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 </a:t>
            </a:r>
            <a:r>
              <a:rPr lang="zh-CN" altLang="en-US" sz="2300" dirty="0" smtClean="0">
                <a:sym typeface="+mn-ea"/>
              </a:rPr>
              <a:t>字段：</a:t>
            </a:r>
            <a:r>
              <a:rPr lang="en-US" altLang="zh-CN" sz="2300" dirty="0" smtClean="0">
                <a:sym typeface="+mn-ea"/>
              </a:rPr>
              <a:t>id,name,password,permission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商品</a:t>
            </a:r>
            <a:r>
              <a:rPr lang="zh-CN" altLang="en-US" sz="2300" dirty="0" smtClean="0">
                <a:sym typeface="+mn-ea"/>
              </a:rPr>
              <a:t>表</a:t>
            </a:r>
            <a:r>
              <a:rPr lang="en-US" altLang="zh-CN" sz="2300" dirty="0" smtClean="0">
                <a:sym typeface="+mn-ea"/>
              </a:rPr>
              <a:t>(goods)    </a:t>
            </a:r>
            <a:r>
              <a:rPr lang="zh-CN" altLang="en-US" sz="2300" dirty="0" smtClean="0">
                <a:sym typeface="+mn-ea"/>
              </a:rPr>
              <a:t>字段：</a:t>
            </a:r>
            <a:r>
              <a:rPr lang="en-US" altLang="zh-CN" sz="2300" dirty="0" smtClean="0">
                <a:sym typeface="+mn-ea"/>
              </a:rPr>
              <a:t>id,name,price,stock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订单</a:t>
            </a:r>
            <a:r>
              <a:rPr lang="zh-CN" altLang="en-US" sz="2300" dirty="0" smtClean="0">
                <a:sym typeface="+mn-ea"/>
              </a:rPr>
              <a:t>表</a:t>
            </a:r>
            <a:r>
              <a:rPr lang="zh-CN" altLang="en-US" sz="2300" dirty="0" smtClean="0">
                <a:sym typeface="+mn-ea"/>
              </a:rPr>
              <a:t>（</a:t>
            </a:r>
            <a:r>
              <a:rPr lang="en-US" altLang="zh-CN" sz="2300" dirty="0" smtClean="0">
                <a:sym typeface="+mn-ea"/>
              </a:rPr>
              <a:t>o</a:t>
            </a:r>
            <a:r>
              <a:rPr lang="en-US" altLang="zh-CN" sz="2300" dirty="0" smtClean="0">
                <a:sym typeface="+mn-ea"/>
              </a:rPr>
              <a:t>rders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</a:t>
            </a:r>
            <a:r>
              <a:rPr lang="zh-CN" altLang="en-US" sz="2300" dirty="0" smtClean="0">
                <a:sym typeface="+mn-ea"/>
              </a:rPr>
              <a:t>字段：</a:t>
            </a:r>
            <a:r>
              <a:rPr lang="en-US" altLang="zh-CN" sz="2300" dirty="0" smtClean="0">
                <a:sym typeface="+mn-ea"/>
              </a:rPr>
              <a:t>id,count,amount,time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所有的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id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设置为主键</a:t>
            </a: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+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自增列，填充基础数据；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2.</a:t>
            </a:r>
            <a:r>
              <a:rPr lang="zh-CN" altLang="en-US" sz="2300" dirty="0" smtClean="0">
                <a:sym typeface="+mn-ea"/>
              </a:rPr>
              <a:t>编写实体类：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用户类（</a:t>
            </a:r>
            <a:r>
              <a:rPr lang="en-US" altLang="zh-CN" sz="2300" dirty="0" smtClean="0">
                <a:sym typeface="+mn-ea"/>
              </a:rPr>
              <a:t>User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 </a:t>
            </a:r>
            <a:r>
              <a:rPr lang="zh-CN" altLang="en-US" sz="2300" dirty="0" smtClean="0">
                <a:sym typeface="+mn-ea"/>
              </a:rPr>
              <a:t>属性：</a:t>
            </a:r>
            <a:r>
              <a:rPr lang="en-US" altLang="zh-CN" sz="2300" dirty="0" smtClean="0">
                <a:sym typeface="+mn-ea"/>
              </a:rPr>
              <a:t>id,name,password,permission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商品类</a:t>
            </a:r>
            <a:r>
              <a:rPr lang="en-US" altLang="zh-CN" sz="2300" dirty="0" smtClean="0">
                <a:sym typeface="+mn-ea"/>
              </a:rPr>
              <a:t>(Good)    </a:t>
            </a:r>
            <a:r>
              <a:rPr lang="zh-CN" altLang="en-US" sz="2300" dirty="0" smtClean="0">
                <a:sym typeface="+mn-ea"/>
              </a:rPr>
              <a:t>属性：</a:t>
            </a:r>
            <a:r>
              <a:rPr lang="en-US" altLang="zh-CN" sz="2300" dirty="0" smtClean="0">
                <a:sym typeface="+mn-ea"/>
              </a:rPr>
              <a:t>id,name,price,stock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订单类（</a:t>
            </a:r>
            <a:r>
              <a:rPr lang="en-US" altLang="zh-CN" sz="2300" dirty="0" smtClean="0">
                <a:sym typeface="+mn-ea"/>
              </a:rPr>
              <a:t>Order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</a:t>
            </a:r>
            <a:r>
              <a:rPr lang="zh-CN" altLang="en-US" sz="2300" dirty="0" smtClean="0">
                <a:sym typeface="+mn-ea"/>
              </a:rPr>
              <a:t>属性：</a:t>
            </a:r>
            <a:r>
              <a:rPr lang="en-US" altLang="zh-CN" sz="2300" dirty="0" smtClean="0">
                <a:sym typeface="+mn-ea"/>
              </a:rPr>
              <a:t>id,count,amount,time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所有实体类增添构造方法，</a:t>
            </a:r>
            <a:r>
              <a:rPr lang="en-US" altLang="zh-CN" sz="2300" dirty="0" smtClean="0">
                <a:sym typeface="+mn-ea"/>
              </a:rPr>
              <a:t>get/set</a:t>
            </a:r>
            <a:r>
              <a:rPr lang="zh-CN" altLang="en-US" sz="2300" dirty="0" smtClean="0">
                <a:sym typeface="+mn-ea"/>
              </a:rPr>
              <a:t>方法；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en-US" alt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3.</a:t>
            </a:r>
            <a:r>
              <a:rPr lang="zh-CN" altLang="en-US" sz="2300" dirty="0" smtClean="0">
                <a:sym typeface="+mn-ea"/>
              </a:rPr>
              <a:t>编写工具类</a:t>
            </a:r>
            <a:r>
              <a:rPr lang="en-US" altLang="zh-CN" sz="2300" dirty="0" smtClean="0">
                <a:sym typeface="+mn-ea"/>
              </a:rPr>
              <a:t>Utils</a:t>
            </a:r>
            <a:r>
              <a:rPr lang="zh-CN" altLang="en-US" sz="2300" dirty="0" smtClean="0">
                <a:sym typeface="+mn-ea"/>
              </a:rPr>
              <a:t>：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用于数据库连接、格式转换等公共方法的编写；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en-US" altLang="zh-CN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4.</a:t>
            </a:r>
            <a:r>
              <a:rPr lang="zh-CN" altLang="en-US" sz="2300" dirty="0" smtClean="0">
                <a:sym typeface="+mn-ea"/>
              </a:rPr>
              <a:t>编写数据库访问层（</a:t>
            </a:r>
            <a:r>
              <a:rPr lang="en-US" altLang="zh-CN" sz="2300" dirty="0" smtClean="0">
                <a:sym typeface="+mn-ea"/>
              </a:rPr>
              <a:t>DAO</a:t>
            </a:r>
            <a:r>
              <a:rPr lang="zh-CN" altLang="en-US" sz="2300" dirty="0" smtClean="0">
                <a:sym typeface="+mn-ea"/>
              </a:rPr>
              <a:t>）：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用户类（</a:t>
            </a:r>
            <a:r>
              <a:rPr lang="en-US" altLang="zh-CN" sz="2300" dirty="0" smtClean="0">
                <a:sym typeface="+mn-ea"/>
              </a:rPr>
              <a:t>UserDAO</a:t>
            </a:r>
            <a:r>
              <a:rPr lang="zh-CN" altLang="en-US" sz="2300" dirty="0" smtClean="0">
                <a:sym typeface="+mn-ea"/>
              </a:rPr>
              <a:t>）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商品类</a:t>
            </a:r>
            <a:r>
              <a:rPr lang="en-US" altLang="zh-CN" sz="2300" dirty="0" smtClean="0">
                <a:sym typeface="+mn-ea"/>
              </a:rPr>
              <a:t>(GoodDAO) 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订单类（</a:t>
            </a:r>
            <a:r>
              <a:rPr lang="en-US" altLang="zh-CN" sz="2300" dirty="0" smtClean="0">
                <a:sym typeface="+mn-ea"/>
              </a:rPr>
              <a:t>OrderDAO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用于执行不同业务操作数据库功能。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5.</a:t>
            </a:r>
            <a:r>
              <a:rPr lang="zh-CN" altLang="en-US" sz="2300" dirty="0" smtClean="0">
                <a:sym typeface="+mn-ea"/>
              </a:rPr>
              <a:t>编写业务层（</a:t>
            </a:r>
            <a:r>
              <a:rPr lang="en-US" altLang="zh-CN" sz="2300" dirty="0" smtClean="0">
                <a:sym typeface="+mn-ea"/>
              </a:rPr>
              <a:t>Servise</a:t>
            </a:r>
            <a:r>
              <a:rPr lang="zh-CN" altLang="en-US" sz="2300" dirty="0" smtClean="0">
                <a:sym typeface="+mn-ea"/>
              </a:rPr>
              <a:t>）：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用户业务类（</a:t>
            </a:r>
            <a:r>
              <a:rPr lang="en-US" altLang="zh-CN" sz="2300" dirty="0" smtClean="0">
                <a:sym typeface="+mn-ea"/>
              </a:rPr>
              <a:t>User</a:t>
            </a:r>
            <a:r>
              <a:rPr lang="en-US" altLang="zh-CN" sz="2300" dirty="0" smtClean="0">
                <a:sym typeface="+mn-ea"/>
              </a:rPr>
              <a:t>Servise</a:t>
            </a:r>
            <a:r>
              <a:rPr lang="zh-CN" altLang="en-US" sz="2300" dirty="0" smtClean="0">
                <a:sym typeface="+mn-ea"/>
              </a:rPr>
              <a:t>）</a:t>
            </a:r>
            <a:endParaRPr lang="zh-CN" altLang="en-US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商品</a:t>
            </a:r>
            <a:r>
              <a:rPr lang="zh-CN" altLang="en-US" sz="2300" dirty="0" smtClean="0">
                <a:sym typeface="+mn-ea"/>
              </a:rPr>
              <a:t>业务</a:t>
            </a:r>
            <a:r>
              <a:rPr lang="zh-CN" altLang="en-US" sz="2300" dirty="0" smtClean="0">
                <a:sym typeface="+mn-ea"/>
              </a:rPr>
              <a:t>类</a:t>
            </a:r>
            <a:r>
              <a:rPr lang="en-US" altLang="zh-CN" sz="2300" dirty="0" smtClean="0">
                <a:sym typeface="+mn-ea"/>
              </a:rPr>
              <a:t>(Good</a:t>
            </a:r>
            <a:r>
              <a:rPr lang="en-US" altLang="zh-CN" sz="2300" dirty="0" smtClean="0">
                <a:sym typeface="+mn-ea"/>
              </a:rPr>
              <a:t>Servise</a:t>
            </a:r>
            <a:r>
              <a:rPr lang="en-US" altLang="zh-CN" sz="2300" dirty="0" smtClean="0">
                <a:sym typeface="+mn-ea"/>
              </a:rPr>
              <a:t>) 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300" dirty="0" smtClean="0">
                <a:sym typeface="+mn-ea"/>
              </a:rPr>
              <a:t>订单</a:t>
            </a:r>
            <a:r>
              <a:rPr lang="zh-CN" altLang="en-US" sz="2300" dirty="0" smtClean="0">
                <a:sym typeface="+mn-ea"/>
              </a:rPr>
              <a:t>业务</a:t>
            </a:r>
            <a:r>
              <a:rPr lang="zh-CN" altLang="en-US" sz="2300" dirty="0" smtClean="0">
                <a:sym typeface="+mn-ea"/>
              </a:rPr>
              <a:t>类（</a:t>
            </a:r>
            <a:r>
              <a:rPr lang="en-US" altLang="zh-CN" sz="2300" dirty="0" smtClean="0">
                <a:sym typeface="+mn-ea"/>
              </a:rPr>
              <a:t>Order</a:t>
            </a:r>
            <a:r>
              <a:rPr lang="en-US" altLang="zh-CN" sz="2300" dirty="0" smtClean="0">
                <a:sym typeface="+mn-ea"/>
              </a:rPr>
              <a:t>Servise</a:t>
            </a:r>
            <a:r>
              <a:rPr lang="zh-CN" altLang="en-US" sz="2300" dirty="0" smtClean="0">
                <a:sym typeface="+mn-ea"/>
              </a:rPr>
              <a:t>）</a:t>
            </a:r>
            <a:r>
              <a:rPr lang="en-US" altLang="zh-CN" sz="2300" dirty="0" smtClean="0">
                <a:sym typeface="+mn-ea"/>
              </a:rPr>
              <a:t> </a:t>
            </a:r>
            <a:endParaRPr lang="en-US" alt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用于编写具体的业务方法。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项目结构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13305"/>
            <a:ext cx="9431655" cy="317881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6.</a:t>
            </a:r>
            <a:r>
              <a:rPr lang="zh-CN" altLang="en-US" sz="2300" dirty="0" smtClean="0">
                <a:sym typeface="+mn-ea"/>
              </a:rPr>
              <a:t>将所有业务方法串联起来执行。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1255</Words>
  <Application>WPS 演示</Application>
  <PresentationFormat>自定义</PresentationFormat>
  <Paragraphs>112</Paragraphs>
  <Slides>13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思源黑体 Medium</vt:lpstr>
      <vt:lpstr>微软雅黑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166</cp:revision>
  <dcterms:created xsi:type="dcterms:W3CDTF">2018-11-29T02:18:00Z</dcterms:created>
  <dcterms:modified xsi:type="dcterms:W3CDTF">2022-06-16T11:04:14Z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